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7F09A77-E51F-43F1-A4B1-260F666D5A8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950D358-5C5A-4553-8A4A-92B6E8FD49A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414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A77-E51F-43F1-A4B1-260F666D5A8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D358-5C5A-4553-8A4A-92B6E8FD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018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A77-E51F-43F1-A4B1-260F666D5A8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D358-5C5A-4553-8A4A-92B6E8FD49A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824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A77-E51F-43F1-A4B1-260F666D5A8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D358-5C5A-4553-8A4A-92B6E8FD49A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143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A77-E51F-43F1-A4B1-260F666D5A8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D358-5C5A-4553-8A4A-92B6E8FD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498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A77-E51F-43F1-A4B1-260F666D5A8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D358-5C5A-4553-8A4A-92B6E8FD49A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469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A77-E51F-43F1-A4B1-260F666D5A8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D358-5C5A-4553-8A4A-92B6E8FD49A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153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A77-E51F-43F1-A4B1-260F666D5A8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D358-5C5A-4553-8A4A-92B6E8FD49A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490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A77-E51F-43F1-A4B1-260F666D5A8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D358-5C5A-4553-8A4A-92B6E8FD49A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89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A77-E51F-43F1-A4B1-260F666D5A8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D358-5C5A-4553-8A4A-92B6E8FD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11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A77-E51F-43F1-A4B1-260F666D5A8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D358-5C5A-4553-8A4A-92B6E8FD49A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517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A77-E51F-43F1-A4B1-260F666D5A8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D358-5C5A-4553-8A4A-92B6E8FD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440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A77-E51F-43F1-A4B1-260F666D5A8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D358-5C5A-4553-8A4A-92B6E8FD49A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52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A77-E51F-43F1-A4B1-260F666D5A8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D358-5C5A-4553-8A4A-92B6E8FD49A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33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A77-E51F-43F1-A4B1-260F666D5A8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D358-5C5A-4553-8A4A-92B6E8FD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75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A77-E51F-43F1-A4B1-260F666D5A8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D358-5C5A-4553-8A4A-92B6E8FD49A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00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A77-E51F-43F1-A4B1-260F666D5A8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D358-5C5A-4553-8A4A-92B6E8FD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05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F09A77-E51F-43F1-A4B1-260F666D5A8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50D358-5C5A-4553-8A4A-92B6E8FD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184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b="1" dirty="0" smtClean="0"/>
              <a:t>Алгоритм работы </a:t>
            </a:r>
            <a:br>
              <a:rPr lang="ru-RU" sz="3200" b="1" dirty="0" smtClean="0"/>
            </a:br>
            <a:r>
              <a:rPr lang="ru-RU" sz="3200" b="1" dirty="0" smtClean="0"/>
              <a:t>преподавателей и студентов</a:t>
            </a:r>
            <a:br>
              <a:rPr lang="ru-RU" sz="3200" b="1" dirty="0" smtClean="0"/>
            </a:br>
            <a:r>
              <a:rPr lang="ru-RU" sz="3200" b="1" dirty="0" smtClean="0"/>
              <a:t>в режиме свободного посещения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774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Лекционное/практическое занятие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Создается рабочая электронная почта на каждого преподавателя (Сидоренко М.В.)</a:t>
            </a:r>
          </a:p>
          <a:p>
            <a:r>
              <a:rPr lang="ru-RU" b="1" dirty="0" smtClean="0"/>
              <a:t>Преподавателю выдается логин и пароль </a:t>
            </a:r>
            <a:r>
              <a:rPr lang="en-US" b="1" dirty="0" smtClean="0"/>
              <a:t>e-mail (</a:t>
            </a:r>
            <a:r>
              <a:rPr lang="ru-RU" b="1" dirty="0" smtClean="0"/>
              <a:t>администрация контролирует работу преподавателя</a:t>
            </a:r>
            <a:r>
              <a:rPr lang="en-US" b="1" dirty="0" smtClean="0"/>
              <a:t>)</a:t>
            </a:r>
            <a:endParaRPr lang="ru-RU" b="1" dirty="0" smtClean="0"/>
          </a:p>
          <a:p>
            <a:r>
              <a:rPr lang="ru-RU" b="1" dirty="0" smtClean="0"/>
              <a:t>Студенты группы сообщают преподавателю на созданную рабочую почту свои </a:t>
            </a:r>
            <a:r>
              <a:rPr lang="en-US" b="1" dirty="0" smtClean="0"/>
              <a:t>e-mail</a:t>
            </a:r>
            <a:r>
              <a:rPr lang="ru-RU" b="1" dirty="0" smtClean="0"/>
              <a:t>, преподаватель создает группу (например, С/д </a:t>
            </a:r>
            <a:r>
              <a:rPr lang="ru-RU" b="1" dirty="0" smtClean="0"/>
              <a:t>Ж-32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Работа ведется строго по расписанию занятий (например, 1 пара – в 8-00 преподаватель на электронную почту студентов группы делает рассылку задания – методические указания студентам к практическим занятиям/лекцию в соответствии с требованиями Положения о КУМО)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831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Лекционное/практическое занятие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Во время занятия </a:t>
            </a:r>
            <a:r>
              <a:rPr lang="ru-RU" b="1" dirty="0" smtClean="0"/>
              <a:t>студенты, </a:t>
            </a:r>
            <a:r>
              <a:rPr lang="ru-RU" b="1" dirty="0"/>
              <a:t>при </a:t>
            </a:r>
            <a:r>
              <a:rPr lang="ru-RU" b="1" dirty="0" smtClean="0"/>
              <a:t>необходимости, </a:t>
            </a:r>
            <a:r>
              <a:rPr lang="ru-RU" b="1" dirty="0"/>
              <a:t>задают вопросы в электронном виде или по телефону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Заполнение дневников, выполнение заданий, запись лекций студентом ведется собственноручно в письменном </a:t>
            </a:r>
            <a:r>
              <a:rPr lang="ru-RU" b="1" dirty="0" smtClean="0"/>
              <a:t>виде, делается фото/</a:t>
            </a:r>
            <a:r>
              <a:rPr lang="ru-RU" b="1" dirty="0" err="1" smtClean="0"/>
              <a:t>скрин</a:t>
            </a:r>
            <a:r>
              <a:rPr lang="ru-RU" b="1" dirty="0" smtClean="0"/>
              <a:t> </a:t>
            </a:r>
            <a:r>
              <a:rPr lang="ru-RU" b="1" dirty="0" smtClean="0"/>
              <a:t>и высылается </a:t>
            </a:r>
            <a:r>
              <a:rPr lang="ru-RU" b="1" dirty="0" smtClean="0"/>
              <a:t>преподавателю </a:t>
            </a:r>
            <a:r>
              <a:rPr lang="ru-RU" b="1" dirty="0" smtClean="0"/>
              <a:t>в конце занятия</a:t>
            </a:r>
          </a:p>
          <a:p>
            <a:r>
              <a:rPr lang="ru-RU" b="1" dirty="0" smtClean="0"/>
              <a:t>В </a:t>
            </a:r>
            <a:r>
              <a:rPr lang="ru-RU" b="1" dirty="0"/>
              <a:t>конце занятия преподаватель проверяет выполненные </a:t>
            </a:r>
            <a:r>
              <a:rPr lang="ru-RU" b="1" dirty="0" smtClean="0"/>
              <a:t>задания, выставляет оценки, дает рекомендации по устранению ошибок</a:t>
            </a:r>
          </a:p>
          <a:p>
            <a:r>
              <a:rPr lang="ru-RU" b="1" dirty="0" smtClean="0"/>
              <a:t>Оценки выставляются в ведомость текущего контроля с последующим переносом в журнал учебных занятий.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188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Лекционное/практическое занятие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Студенту, </a:t>
            </a:r>
            <a:r>
              <a:rPr lang="ru-RU" b="1" dirty="0" smtClean="0"/>
              <a:t>не вышедшему на связь и не приславшему выполненное задание к концу занятия, преподаватель выставляет в ведомость «Н» как отсутствующему на занятии с последующей отработкой пропущенного занятия</a:t>
            </a:r>
          </a:p>
          <a:p>
            <a:r>
              <a:rPr lang="ru-RU" b="1" dirty="0" smtClean="0"/>
              <a:t>Журналы заполняются по факту проведенного занятия</a:t>
            </a:r>
          </a:p>
          <a:p>
            <a:r>
              <a:rPr lang="ru-RU" b="1" dirty="0" smtClean="0"/>
              <a:t>Журналы проверяются администрацией еженедельно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88480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Дифференцированный зачет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9908" y="2556931"/>
            <a:ext cx="10313377" cy="363285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Преподаватель в начале занятия сообщает каждому студенту индивидуально номера вопросов (2-4, в соответствии с билетом) из списка вопросов для дифференцированного зачета</a:t>
            </a:r>
          </a:p>
          <a:p>
            <a:r>
              <a:rPr lang="ru-RU" b="1" dirty="0" smtClean="0"/>
              <a:t>Через 30 минут студент на электронную почту преподавателя высылает ответы в письменном виде (фото, </a:t>
            </a:r>
            <a:r>
              <a:rPr lang="ru-RU" b="1" dirty="0" err="1" smtClean="0"/>
              <a:t>скрин</a:t>
            </a:r>
            <a:r>
              <a:rPr lang="ru-RU" b="1" dirty="0" smtClean="0"/>
              <a:t>)</a:t>
            </a:r>
          </a:p>
          <a:p>
            <a:r>
              <a:rPr lang="ru-RU" b="1" dirty="0" err="1" smtClean="0"/>
              <a:t>Дифзачет</a:t>
            </a:r>
            <a:r>
              <a:rPr lang="ru-RU" b="1" dirty="0" smtClean="0"/>
              <a:t> в письменной форме (например, контрольная работа по математике, русскому языку, физике и т.д.) проводится по времени в соответствии с расписанием (90 мин.)</a:t>
            </a:r>
          </a:p>
          <a:p>
            <a:r>
              <a:rPr lang="ru-RU" b="1" dirty="0" smtClean="0"/>
              <a:t>Преподаватель проверяет и выставляет оценку в ведомость дифференцированного зачета, предварительно взятую в учебной части/отделе по практическому обучению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32069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Дифференцированный зачет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 УП/ПП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b="1" dirty="0" err="1" smtClean="0"/>
              <a:t>Дифзачет</a:t>
            </a:r>
            <a:r>
              <a:rPr lang="ru-RU" b="1" dirty="0" smtClean="0"/>
              <a:t> по ПП проводится </a:t>
            </a:r>
            <a:r>
              <a:rPr lang="ru-RU" b="1" dirty="0" smtClean="0"/>
              <a:t>в обычном режиме (явка студентов обязательна</a:t>
            </a:r>
            <a:r>
              <a:rPr lang="ru-RU" b="1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 smtClean="0"/>
              <a:t>Дифзачет</a:t>
            </a:r>
            <a:r>
              <a:rPr lang="ru-RU" b="1" dirty="0" smtClean="0"/>
              <a:t> по УП проводится в режиме свободного посещения </a:t>
            </a:r>
            <a:endParaRPr lang="ru-RU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Документация по УП и ПП сдается в отдел по практике после снятия режима свободного посещения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32624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Работа с выпускниками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Отработки пропущенных занятий – в обычном режиме</a:t>
            </a:r>
          </a:p>
          <a:p>
            <a:r>
              <a:rPr lang="ru-RU" b="1" dirty="0" smtClean="0"/>
              <a:t>Консультации по ВКР – в обычном режиме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76155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</TotalTime>
  <Words>359</Words>
  <Application>Microsoft Office PowerPoint</Application>
  <PresentationFormat>Широкоэкранный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Garamond</vt:lpstr>
      <vt:lpstr>Натуральные материалы</vt:lpstr>
      <vt:lpstr>Алгоритм работы  преподавателей и студентов в режиме свободного посещения</vt:lpstr>
      <vt:lpstr>Лекционное/практическое занятие</vt:lpstr>
      <vt:lpstr>Лекционное/практическое занятие</vt:lpstr>
      <vt:lpstr>Лекционное/практическое занятие</vt:lpstr>
      <vt:lpstr>Дифференцированный зачет</vt:lpstr>
      <vt:lpstr>Дифференцированный зачет  по УП/ПП</vt:lpstr>
      <vt:lpstr>Работа с выпускниками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PetrovaSYu</dc:creator>
  <cp:lastModifiedBy>PetrovaSYu</cp:lastModifiedBy>
  <cp:revision>8</cp:revision>
  <dcterms:created xsi:type="dcterms:W3CDTF">2020-03-19T07:30:36Z</dcterms:created>
  <dcterms:modified xsi:type="dcterms:W3CDTF">2020-03-19T14:16:33Z</dcterms:modified>
</cp:coreProperties>
</file>